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87" r:id="rId1"/>
  </p:sldMasterIdLst>
  <p:notesMasterIdLst>
    <p:notesMasterId r:id="rId8"/>
  </p:notesMasterIdLst>
  <p:sldIdLst>
    <p:sldId id="267" r:id="rId2"/>
    <p:sldId id="264" r:id="rId3"/>
    <p:sldId id="268" r:id="rId4"/>
    <p:sldId id="265" r:id="rId5"/>
    <p:sldId id="269" r:id="rId6"/>
    <p:sldId id="266" r:id="rId7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  <p:embeddedFont>
      <p:font typeface="Wingdings 3" panose="05040102010807070707" pitchFamily="18" charset="2"/>
      <p:regular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E9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97452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5f5002b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05f5002b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7505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5f5002b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05f5002b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235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5f5002b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05f5002b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0297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5f5002b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05f5002b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9996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5f5002b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05f5002b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0653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5f5002b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05f5002b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601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574800"/>
            <a:ext cx="6619244" cy="2008236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619239" y="1344169"/>
            <a:ext cx="742949" cy="2285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713982" y="2420874"/>
            <a:ext cx="2894846" cy="2286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4406" y="221797"/>
            <a:ext cx="628649" cy="57576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14524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727445"/>
            <a:ext cx="6619244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57175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4152499"/>
            <a:ext cx="6619244" cy="37028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769160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598" y="797563"/>
            <a:ext cx="6623862" cy="1029740"/>
          </a:xfrm>
        </p:spPr>
        <p:txBody>
          <a:bodyPr/>
          <a:lstStyle>
            <a:lvl1pPr>
              <a:defRPr sz="3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657475"/>
            <a:ext cx="6619244" cy="1857375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484422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661175" y="455502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7413344" y="1960341"/>
            <a:ext cx="489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408" y="736600"/>
            <a:ext cx="6340430" cy="2022474"/>
          </a:xfrm>
        </p:spPr>
        <p:txBody>
          <a:bodyPr/>
          <a:lstStyle>
            <a:lvl1pPr>
              <a:defRPr sz="3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459459" y="2759074"/>
            <a:ext cx="5798414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771899"/>
            <a:ext cx="6933673" cy="748393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Rectangle 18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0106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778000"/>
            <a:ext cx="6619245" cy="136688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768725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79779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1952626"/>
            <a:ext cx="235640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5" y="2384823"/>
            <a:ext cx="2356409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1952625"/>
            <a:ext cx="236025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2384823"/>
            <a:ext cx="2360257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6101" y="1952626"/>
            <a:ext cx="235929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6247" y="2384822"/>
            <a:ext cx="2359152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302978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29301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680833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3399633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00915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215" y="3831830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649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1347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7629" y="3831829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7082" y="3399634"/>
            <a:ext cx="228832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22273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87081" y="3831828"/>
            <a:ext cx="2288322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3304373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848352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0833" y="4793879"/>
            <a:ext cx="2733212" cy="228601"/>
          </a:xfrm>
        </p:spPr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853101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1952625"/>
            <a:ext cx="6619244" cy="2562225"/>
          </a:xfrm>
        </p:spPr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1580" y="4793879"/>
            <a:ext cx="742949" cy="228599"/>
          </a:xfrm>
        </p:spPr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50480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27" y="958850"/>
            <a:ext cx="1057474" cy="3561443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958850"/>
            <a:ext cx="4692019" cy="356144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9829" y="4793879"/>
            <a:ext cx="744101" cy="228599"/>
          </a:xfrm>
        </p:spPr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70465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665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6" y="1952625"/>
            <a:ext cx="6619244" cy="25622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67708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008234"/>
            <a:ext cx="3263269" cy="1712868"/>
          </a:xfrm>
        </p:spPr>
        <p:txBody>
          <a:bodyPr anchor="ctr"/>
          <a:lstStyle>
            <a:lvl1pPr algn="l">
              <a:defRPr sz="3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1670" y="2008233"/>
            <a:ext cx="2818159" cy="1712868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4874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15" y="1952625"/>
            <a:ext cx="3618869" cy="2562226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535" y="1952625"/>
            <a:ext cx="3618869" cy="2562225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406033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361886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215" y="2384822"/>
            <a:ext cx="3618869" cy="213002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6535" y="1952625"/>
            <a:ext cx="361886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6535" y="2384822"/>
            <a:ext cx="3618869" cy="2130029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90521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339120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7570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1550"/>
            <a:ext cx="2094869" cy="12001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5859" y="1085850"/>
            <a:ext cx="3892550" cy="3429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5" y="2346961"/>
            <a:ext cx="2094869" cy="2171699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61651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270000"/>
            <a:ext cx="2898851" cy="1301750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0903" y="857250"/>
            <a:ext cx="2420395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743200"/>
            <a:ext cx="2894409" cy="10287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480635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100000">
              <a:srgbClr val="154E9C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216" y="730251"/>
            <a:ext cx="6571060" cy="5302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1" i="0">
                <a:solidFill>
                  <a:schemeClr val="accent1"/>
                </a:solidFill>
              </a:defRPr>
            </a:lvl1pPr>
          </a:lstStyle>
          <a:p>
            <a:fld id="{364F4423-AB11-4AE6-82EE-93F2CC327E8D}" type="datetimeFigureOut">
              <a:rPr lang="es-ES" smtClean="0"/>
              <a:t>23/08/2025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 i="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21" name="Rectangle 2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131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05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3" name="Group 1102">
            <a:extLst>
              <a:ext uri="{FF2B5EF4-FFF2-40B4-BE49-F238E27FC236}">
                <a16:creationId xmlns:a16="http://schemas.microsoft.com/office/drawing/2014/main" id="{DDA34B8A-FA8D-4E16-AD72-7B60B1C2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04" name="Rectangle 1103">
              <a:extLst>
                <a:ext uri="{FF2B5EF4-FFF2-40B4-BE49-F238E27FC236}">
                  <a16:creationId xmlns:a16="http://schemas.microsoft.com/office/drawing/2014/main" id="{6885D229-60DD-4D71-8181-10E781C14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05" name="Oval 1104">
              <a:extLst>
                <a:ext uri="{FF2B5EF4-FFF2-40B4-BE49-F238E27FC236}">
                  <a16:creationId xmlns:a16="http://schemas.microsoft.com/office/drawing/2014/main" id="{0B0DAA45-BE66-4F0C-93A6-519D94107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06" name="Oval 1105">
              <a:extLst>
                <a:ext uri="{FF2B5EF4-FFF2-40B4-BE49-F238E27FC236}">
                  <a16:creationId xmlns:a16="http://schemas.microsoft.com/office/drawing/2014/main" id="{EF449A3D-A43B-4688-BD89-35734D007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07" name="Oval 1106">
              <a:extLst>
                <a:ext uri="{FF2B5EF4-FFF2-40B4-BE49-F238E27FC236}">
                  <a16:creationId xmlns:a16="http://schemas.microsoft.com/office/drawing/2014/main" id="{74E9975C-AF3D-48EF-B3F0-112A01A38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08" name="Oval 1107">
              <a:extLst>
                <a:ext uri="{FF2B5EF4-FFF2-40B4-BE49-F238E27FC236}">
                  <a16:creationId xmlns:a16="http://schemas.microsoft.com/office/drawing/2014/main" id="{CF00A076-2FEA-40D1-8F85-842481797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09" name="Oval 1108">
              <a:extLst>
                <a:ext uri="{FF2B5EF4-FFF2-40B4-BE49-F238E27FC236}">
                  <a16:creationId xmlns:a16="http://schemas.microsoft.com/office/drawing/2014/main" id="{A2E68741-6133-4CAA-BF3C-F0E6CF40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10" name="Freeform 5">
              <a:extLst>
                <a:ext uri="{FF2B5EF4-FFF2-40B4-BE49-F238E27FC236}">
                  <a16:creationId xmlns:a16="http://schemas.microsoft.com/office/drawing/2014/main" id="{76C01C64-4A8B-42FC-93C5-2D6A3EBAB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11" name="Freeform 5">
              <a:extLst>
                <a:ext uri="{FF2B5EF4-FFF2-40B4-BE49-F238E27FC236}">
                  <a16:creationId xmlns:a16="http://schemas.microsoft.com/office/drawing/2014/main" id="{D969AEA9-C1EE-45E1-9964-D9705492E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12" name="Freeform 5">
              <a:extLst>
                <a:ext uri="{FF2B5EF4-FFF2-40B4-BE49-F238E27FC236}">
                  <a16:creationId xmlns:a16="http://schemas.microsoft.com/office/drawing/2014/main" id="{4845E67D-4E5B-44B3-AB74-5E95C839E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114" name="Rectangle 1113">
            <a:extLst>
              <a:ext uri="{FF2B5EF4-FFF2-40B4-BE49-F238E27FC236}">
                <a16:creationId xmlns:a16="http://schemas.microsoft.com/office/drawing/2014/main" id="{079CE317-680B-449C-A423-71C1FE06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116" name="Rectangle 1115">
            <a:extLst>
              <a:ext uri="{FF2B5EF4-FFF2-40B4-BE49-F238E27FC236}">
                <a16:creationId xmlns:a16="http://schemas.microsoft.com/office/drawing/2014/main" id="{38ABDB68-E3D5-448E-97D3-06FFEF680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118" name="Freeform 5">
            <a:extLst>
              <a:ext uri="{FF2B5EF4-FFF2-40B4-BE49-F238E27FC236}">
                <a16:creationId xmlns:a16="http://schemas.microsoft.com/office/drawing/2014/main" id="{B8DD7FEB-D9F3-4F5B-982C-36B0664D0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032572" y="1369559"/>
            <a:ext cx="2474555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20" name="Freeform 5">
            <a:extLst>
              <a:ext uri="{FF2B5EF4-FFF2-40B4-BE49-F238E27FC236}">
                <a16:creationId xmlns:a16="http://schemas.microsoft.com/office/drawing/2014/main" id="{96BA11E4-0636-4FA9-A836-2A4FB1764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90"/>
            <a:ext cx="9144000" cy="5142310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FC6B0E4F-158E-91AF-1F8C-9351D9A0BFE6}"/>
              </a:ext>
            </a:extLst>
          </p:cNvPr>
          <p:cNvSpPr txBox="1">
            <a:spLocks/>
          </p:cNvSpPr>
          <p:nvPr/>
        </p:nvSpPr>
        <p:spPr>
          <a:xfrm>
            <a:off x="479323" y="471948"/>
            <a:ext cx="4554582" cy="1216742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Título</a:t>
            </a:r>
            <a:r>
              <a:rPr lang="en-US" sz="32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3200" b="1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Ponencia</a:t>
            </a:r>
            <a:endParaRPr lang="en-US" sz="3200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2" name="Freeform: Shape 1121">
            <a:extLst>
              <a:ext uri="{FF2B5EF4-FFF2-40B4-BE49-F238E27FC236}">
                <a16:creationId xmlns:a16="http://schemas.microsoft.com/office/drawing/2014/main" id="{5681882E-BDD0-4311-AF62-E80196285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17577" y="732955"/>
            <a:ext cx="4540253" cy="3677591"/>
          </a:xfrm>
          <a:custGeom>
            <a:avLst/>
            <a:gdLst>
              <a:gd name="connsiteX0" fmla="*/ 6053670 w 6053670"/>
              <a:gd name="connsiteY0" fmla="*/ 1098 h 4903455"/>
              <a:gd name="connsiteX1" fmla="*/ 6053670 w 6053670"/>
              <a:gd name="connsiteY1" fmla="*/ 424590 h 4903455"/>
              <a:gd name="connsiteX2" fmla="*/ 6053670 w 6053670"/>
              <a:gd name="connsiteY2" fmla="*/ 1254558 h 4903455"/>
              <a:gd name="connsiteX3" fmla="*/ 6053670 w 6053670"/>
              <a:gd name="connsiteY3" fmla="*/ 4903455 h 4903455"/>
              <a:gd name="connsiteX4" fmla="*/ 0 w 6053670"/>
              <a:gd name="connsiteY4" fmla="*/ 4903455 h 4903455"/>
              <a:gd name="connsiteX5" fmla="*/ 0 w 6053670"/>
              <a:gd name="connsiteY5" fmla="*/ 1249853 h 4903455"/>
              <a:gd name="connsiteX6" fmla="*/ 0 w 6053670"/>
              <a:gd name="connsiteY6" fmla="*/ 424590 h 4903455"/>
              <a:gd name="connsiteX7" fmla="*/ 0 w 6053670"/>
              <a:gd name="connsiteY7" fmla="*/ 0 h 4903455"/>
              <a:gd name="connsiteX8" fmla="*/ 35717 w 6053670"/>
              <a:gd name="connsiteY8" fmla="*/ 5488 h 4903455"/>
              <a:gd name="connsiteX9" fmla="*/ 140445 w 6053670"/>
              <a:gd name="connsiteY9" fmla="*/ 21641 h 4903455"/>
              <a:gd name="connsiteX10" fmla="*/ 216722 w 6053670"/>
              <a:gd name="connsiteY10" fmla="*/ 32932 h 4903455"/>
              <a:gd name="connsiteX11" fmla="*/ 307527 w 6053670"/>
              <a:gd name="connsiteY11" fmla="*/ 44850 h 4903455"/>
              <a:gd name="connsiteX12" fmla="*/ 415282 w 6053670"/>
              <a:gd name="connsiteY12" fmla="*/ 59121 h 4903455"/>
              <a:gd name="connsiteX13" fmla="*/ 534539 w 6053670"/>
              <a:gd name="connsiteY13" fmla="*/ 74175 h 4903455"/>
              <a:gd name="connsiteX14" fmla="*/ 668931 w 6053670"/>
              <a:gd name="connsiteY14" fmla="*/ 90014 h 4903455"/>
              <a:gd name="connsiteX15" fmla="*/ 815430 w 6053670"/>
              <a:gd name="connsiteY15" fmla="*/ 106794 h 4903455"/>
              <a:gd name="connsiteX16" fmla="*/ 974641 w 6053670"/>
              <a:gd name="connsiteY16" fmla="*/ 123574 h 4903455"/>
              <a:gd name="connsiteX17" fmla="*/ 1144144 w 6053670"/>
              <a:gd name="connsiteY17" fmla="*/ 140667 h 4903455"/>
              <a:gd name="connsiteX18" fmla="*/ 1326965 w 6053670"/>
              <a:gd name="connsiteY18" fmla="*/ 156506 h 4903455"/>
              <a:gd name="connsiteX19" fmla="*/ 1518261 w 6053670"/>
              <a:gd name="connsiteY19" fmla="*/ 171717 h 4903455"/>
              <a:gd name="connsiteX20" fmla="*/ 1720453 w 6053670"/>
              <a:gd name="connsiteY20" fmla="*/ 185518 h 4903455"/>
              <a:gd name="connsiteX21" fmla="*/ 1931121 w 6053670"/>
              <a:gd name="connsiteY21" fmla="*/ 198690 h 4903455"/>
              <a:gd name="connsiteX22" fmla="*/ 2150869 w 6053670"/>
              <a:gd name="connsiteY22" fmla="*/ 211079 h 4903455"/>
              <a:gd name="connsiteX23" fmla="*/ 2263467 w 6053670"/>
              <a:gd name="connsiteY23" fmla="*/ 215470 h 4903455"/>
              <a:gd name="connsiteX24" fmla="*/ 2378487 w 6053670"/>
              <a:gd name="connsiteY24" fmla="*/ 220332 h 4903455"/>
              <a:gd name="connsiteX25" fmla="*/ 2495323 w 6053670"/>
              <a:gd name="connsiteY25" fmla="*/ 224879 h 4903455"/>
              <a:gd name="connsiteX26" fmla="*/ 2612764 w 6053670"/>
              <a:gd name="connsiteY26" fmla="*/ 227859 h 4903455"/>
              <a:gd name="connsiteX27" fmla="*/ 2732627 w 6053670"/>
              <a:gd name="connsiteY27" fmla="*/ 230525 h 4903455"/>
              <a:gd name="connsiteX28" fmla="*/ 2853700 w 6053670"/>
              <a:gd name="connsiteY28" fmla="*/ 233348 h 4903455"/>
              <a:gd name="connsiteX29" fmla="*/ 2977195 w 6053670"/>
              <a:gd name="connsiteY29" fmla="*/ 235229 h 4903455"/>
              <a:gd name="connsiteX30" fmla="*/ 3101900 w 6053670"/>
              <a:gd name="connsiteY30" fmla="*/ 235229 h 4903455"/>
              <a:gd name="connsiteX31" fmla="*/ 3227817 w 6053670"/>
              <a:gd name="connsiteY31" fmla="*/ 236170 h 4903455"/>
              <a:gd name="connsiteX32" fmla="*/ 3354944 w 6053670"/>
              <a:gd name="connsiteY32" fmla="*/ 235229 h 4903455"/>
              <a:gd name="connsiteX33" fmla="*/ 3483887 w 6053670"/>
              <a:gd name="connsiteY33" fmla="*/ 233348 h 4903455"/>
              <a:gd name="connsiteX34" fmla="*/ 3612830 w 6053670"/>
              <a:gd name="connsiteY34" fmla="*/ 231623 h 4903455"/>
              <a:gd name="connsiteX35" fmla="*/ 3743589 w 6053670"/>
              <a:gd name="connsiteY35" fmla="*/ 227859 h 4903455"/>
              <a:gd name="connsiteX36" fmla="*/ 3875559 w 6053670"/>
              <a:gd name="connsiteY36" fmla="*/ 223938 h 4903455"/>
              <a:gd name="connsiteX37" fmla="*/ 4007529 w 6053670"/>
              <a:gd name="connsiteY37" fmla="*/ 219391 h 4903455"/>
              <a:gd name="connsiteX38" fmla="*/ 4140710 w 6053670"/>
              <a:gd name="connsiteY38" fmla="*/ 212961 h 4903455"/>
              <a:gd name="connsiteX39" fmla="*/ 4275102 w 6053670"/>
              <a:gd name="connsiteY39" fmla="*/ 205277 h 4903455"/>
              <a:gd name="connsiteX40" fmla="*/ 4410098 w 6053670"/>
              <a:gd name="connsiteY40" fmla="*/ 197907 h 4903455"/>
              <a:gd name="connsiteX41" fmla="*/ 4545096 w 6053670"/>
              <a:gd name="connsiteY41" fmla="*/ 188498 h 4903455"/>
              <a:gd name="connsiteX42" fmla="*/ 4681909 w 6053670"/>
              <a:gd name="connsiteY42" fmla="*/ 177207 h 4903455"/>
              <a:gd name="connsiteX43" fmla="*/ 4816905 w 6053670"/>
              <a:gd name="connsiteY43" fmla="*/ 165916 h 4903455"/>
              <a:gd name="connsiteX44" fmla="*/ 4954323 w 6053670"/>
              <a:gd name="connsiteY44" fmla="*/ 152899 h 4903455"/>
              <a:gd name="connsiteX45" fmla="*/ 5092347 w 6053670"/>
              <a:gd name="connsiteY45" fmla="*/ 138629 h 4903455"/>
              <a:gd name="connsiteX46" fmla="*/ 5228555 w 6053670"/>
              <a:gd name="connsiteY46" fmla="*/ 123574 h 4903455"/>
              <a:gd name="connsiteX47" fmla="*/ 5366578 w 6053670"/>
              <a:gd name="connsiteY47" fmla="*/ 106010 h 4903455"/>
              <a:gd name="connsiteX48" fmla="*/ 5503997 w 6053670"/>
              <a:gd name="connsiteY48" fmla="*/ 87192 h 4903455"/>
              <a:gd name="connsiteX49" fmla="*/ 5642020 w 6053670"/>
              <a:gd name="connsiteY49" fmla="*/ 68530 h 4903455"/>
              <a:gd name="connsiteX50" fmla="*/ 5779438 w 6053670"/>
              <a:gd name="connsiteY50" fmla="*/ 46733 h 4903455"/>
              <a:gd name="connsiteX51" fmla="*/ 5916251 w 6053670"/>
              <a:gd name="connsiteY51" fmla="*/ 24464 h 490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4903455">
                <a:moveTo>
                  <a:pt x="6053670" y="1098"/>
                </a:moveTo>
                <a:lnTo>
                  <a:pt x="6053670" y="424590"/>
                </a:lnTo>
                <a:lnTo>
                  <a:pt x="6053670" y="1254558"/>
                </a:lnTo>
                <a:lnTo>
                  <a:pt x="6053670" y="4903455"/>
                </a:lnTo>
                <a:lnTo>
                  <a:pt x="0" y="4903455"/>
                </a:lnTo>
                <a:lnTo>
                  <a:pt x="0" y="1249853"/>
                </a:lnTo>
                <a:lnTo>
                  <a:pt x="0" y="424590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4707FFC-9948-3BA1-475C-2C07FDB7C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3369" b="2"/>
          <a:stretch>
            <a:fillRect/>
          </a:stretch>
        </p:blipFill>
        <p:spPr bwMode="auto">
          <a:xfrm>
            <a:off x="5563669" y="727554"/>
            <a:ext cx="3093988" cy="370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4" name="Rectangle 1123">
            <a:extLst>
              <a:ext uri="{FF2B5EF4-FFF2-40B4-BE49-F238E27FC236}">
                <a16:creationId xmlns:a16="http://schemas.microsoft.com/office/drawing/2014/main" id="{EADD3260-4BDA-459B-A162-5E1B897E3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126" name="Oval 1125">
            <a:extLst>
              <a:ext uri="{FF2B5EF4-FFF2-40B4-BE49-F238E27FC236}">
                <a16:creationId xmlns:a16="http://schemas.microsoft.com/office/drawing/2014/main" id="{283DA7DD-CA37-4ED7-8710-48E56B063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00250"/>
            <a:ext cx="3143250" cy="314325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128" name="Oval 1127">
            <a:extLst>
              <a:ext uri="{FF2B5EF4-FFF2-40B4-BE49-F238E27FC236}">
                <a16:creationId xmlns:a16="http://schemas.microsoft.com/office/drawing/2014/main" id="{B92F2E3C-66CD-4DEB-BA14-2A5912B65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71700"/>
            <a:ext cx="1771650" cy="177165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" name="Google Shape;66;p14">
            <a:extLst>
              <a:ext uri="{FF2B5EF4-FFF2-40B4-BE49-F238E27FC236}">
                <a16:creationId xmlns:a16="http://schemas.microsoft.com/office/drawing/2014/main" id="{72293A26-0A59-40A7-BF05-710DF412917A}"/>
              </a:ext>
            </a:extLst>
          </p:cNvPr>
          <p:cNvSpPr txBox="1">
            <a:spLocks/>
          </p:cNvSpPr>
          <p:nvPr/>
        </p:nvSpPr>
        <p:spPr>
          <a:xfrm>
            <a:off x="479323" y="1814051"/>
            <a:ext cx="4554582" cy="285880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conomica"/>
              <a:buChar char="●"/>
              <a:defRPr sz="18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○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■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●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○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■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●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○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conomica"/>
              <a:buChar char="■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indent="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Autor/a/es/as</a:t>
            </a:r>
          </a:p>
          <a:p>
            <a:pPr marL="0" indent="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rgbClr val="FFFFFF"/>
                </a:solidFill>
                <a:latin typeface="+mn-lt"/>
                <a:ea typeface="+mn-ea"/>
                <a:cs typeface="+mn-cs"/>
              </a:rPr>
              <a:t>Universidad o Institución de adscripción 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86479C1-94AA-D5B0-D08E-37EEE9CC5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3369" b="2"/>
          <a:stretch>
            <a:fillRect/>
          </a:stretch>
        </p:blipFill>
        <p:spPr bwMode="auto">
          <a:xfrm>
            <a:off x="7792517" y="110585"/>
            <a:ext cx="514350" cy="61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345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084313B-C03D-4981-9786-879159A60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99190B9-52DD-45DC-BE21-AACE88FEC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1EE260A-12FB-4D71-A318-71BED7FF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52EC39A-8D44-4CEF-820F-A442CFA42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D010773-529F-4A3D-A0AB-E7CE12DC6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7582733-2D5B-4103-A63C-0D0D81780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D073C2A-0E86-458E-88D4-27124FDAD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01A64F04-7AF7-48B9-A1B0-956BBCEEF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989ABE99-7694-4211-A627-459BE5422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254B4214-6F53-497C-8322-9CE8158AA3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0E145FF-1D18-4246-A2BA-9F6B4D533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63154" y="350547"/>
            <a:ext cx="521872" cy="44393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5" name="Título 4">
            <a:extLst>
              <a:ext uri="{FF2B5EF4-FFF2-40B4-BE49-F238E27FC236}">
                <a16:creationId xmlns:a16="http://schemas.microsoft.com/office/drawing/2014/main" id="{96DBC94F-7BEE-ED1D-F016-3F5483DD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79" y="907467"/>
            <a:ext cx="2275935" cy="33285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457200">
              <a:spcBef>
                <a:spcPct val="0"/>
              </a:spcBef>
            </a:pPr>
            <a:endParaRPr lang="en-US" sz="2400">
              <a:solidFill>
                <a:schemeClr val="tx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67515" y="1448239"/>
            <a:ext cx="0" cy="24003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8359718-D7FA-006E-0AED-0C6ADAC70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8818" y="794268"/>
            <a:ext cx="3976641" cy="35549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ts val="1000"/>
              </a:spcBef>
              <a:buSzPct val="80000"/>
              <a:buFont typeface="Wingdings 3" charset="2"/>
              <a:buChar char="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7A3C91E-8589-96DA-86C4-48E646C17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3369" b="2"/>
          <a:stretch>
            <a:fillRect/>
          </a:stretch>
        </p:blipFill>
        <p:spPr bwMode="auto">
          <a:xfrm>
            <a:off x="8221180" y="350547"/>
            <a:ext cx="522174" cy="62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11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58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12E451E-151A-4910-BF41-6A040B659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C296EFE4-A70C-4388-9A15-3F657B66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187" y="355308"/>
            <a:ext cx="8420318" cy="4427122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96DBC94F-7BEE-ED1D-F016-3F5483DD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574798"/>
            <a:ext cx="7932419" cy="296672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</a:pPr>
            <a:endParaRPr lang="en-US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25EBAFC-9388-432A-BCFD-EEA2F410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5A44BD0-DC7D-DAAE-B0AD-11EB845C5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3369" b="2"/>
          <a:stretch>
            <a:fillRect/>
          </a:stretch>
        </p:blipFill>
        <p:spPr bwMode="auto">
          <a:xfrm>
            <a:off x="7828359" y="164889"/>
            <a:ext cx="440891" cy="52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32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6DBC94F-7BEE-ED1D-F016-3F5483DD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304" y="315925"/>
            <a:ext cx="5632916" cy="8313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8359718-D7FA-006E-0AED-0C6ADAC70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25225"/>
            <a:ext cx="3999900" cy="3062690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DBFB6149-49A7-E47F-CA5C-94411BBBC33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2400" y="1225225"/>
            <a:ext cx="3999900" cy="3062690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endParaRPr lang="es-ES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7E41B2C-AAC9-9965-D387-7D0969B7F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3369" b="2"/>
          <a:stretch>
            <a:fillRect/>
          </a:stretch>
        </p:blipFill>
        <p:spPr bwMode="auto">
          <a:xfrm>
            <a:off x="7828359" y="164889"/>
            <a:ext cx="440891" cy="52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378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1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12E451E-151A-4910-BF41-6A040B659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C296EFE4-A70C-4388-9A15-3F657B66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187" y="355308"/>
            <a:ext cx="8420318" cy="4427122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96DBC94F-7BEE-ED1D-F016-3F5483DD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53" y="1112520"/>
            <a:ext cx="7402198" cy="33908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</a:pPr>
            <a:endParaRPr lang="en-US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25EBAFC-9388-432A-BCFD-EEA2F410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7C68991-1FFC-6B93-5181-5EEDA0A6F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3369" b="2"/>
          <a:stretch>
            <a:fillRect/>
          </a:stretch>
        </p:blipFill>
        <p:spPr bwMode="auto">
          <a:xfrm>
            <a:off x="7828359" y="127550"/>
            <a:ext cx="447051" cy="53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36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FBE54E-A701-4039-AC57-CF06B37CC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D33A9890-FE1F-4F08-8EF4-FD2B43954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90"/>
            <a:ext cx="9144000" cy="5142310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E0D7EFE-2C4F-5026-78E9-392DFCEF0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64" r="9090" b="23153"/>
          <a:stretch>
            <a:fillRect/>
          </a:stretch>
        </p:blipFill>
        <p:spPr bwMode="auto">
          <a:xfrm>
            <a:off x="355599" y="355600"/>
            <a:ext cx="8432801" cy="443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92515798-C8A3-40E7-A830-82681C81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" name="Google Shape;66;p14">
            <a:extLst>
              <a:ext uri="{FF2B5EF4-FFF2-40B4-BE49-F238E27FC236}">
                <a16:creationId xmlns:a16="http://schemas.microsoft.com/office/drawing/2014/main" id="{72293A26-0A59-40A7-BF05-710DF412917A}"/>
              </a:ext>
            </a:extLst>
          </p:cNvPr>
          <p:cNvSpPr txBox="1">
            <a:spLocks/>
          </p:cNvSpPr>
          <p:nvPr/>
        </p:nvSpPr>
        <p:spPr>
          <a:xfrm>
            <a:off x="866214" y="3766451"/>
            <a:ext cx="7428525" cy="74839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conomica"/>
              <a:buChar char="●"/>
              <a:defRPr sz="18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○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■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●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○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■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●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○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conomica"/>
              <a:buChar char="■"/>
              <a:defRPr sz="1400" b="0" i="0" u="none" strike="noStrike" cap="none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indent="0" algn="ctr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Autor/a/es/as</a:t>
            </a:r>
          </a:p>
          <a:p>
            <a:pPr marL="0" indent="0" algn="ctr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Universidad o Institución de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adscripción</a:t>
            </a:r>
            <a:r>
              <a:rPr lang="en-US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8E83C69-62E4-6E7D-321E-7AF7FCD88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3369" b="2"/>
          <a:stretch>
            <a:fillRect/>
          </a:stretch>
        </p:blipFill>
        <p:spPr bwMode="auto">
          <a:xfrm>
            <a:off x="7843201" y="155295"/>
            <a:ext cx="451539" cy="54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836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119</TotalTime>
  <Words>28</Words>
  <Application>Microsoft Office PowerPoint</Application>
  <PresentationFormat>Presentación en pantalla (16:9)</PresentationFormat>
  <Paragraphs>5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Wingdings 3</vt:lpstr>
      <vt:lpstr>Century Gothic</vt:lpstr>
      <vt:lpstr>Arial</vt:lpstr>
      <vt:lpstr>Sala de reuniones 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Ponencia</dc:title>
  <dc:creator>Almudena Barrientos</dc:creator>
  <cp:lastModifiedBy>Almudena Barrientos Báez</cp:lastModifiedBy>
  <cp:revision>16</cp:revision>
  <dcterms:modified xsi:type="dcterms:W3CDTF">2025-08-23T08:21:41Z</dcterms:modified>
</cp:coreProperties>
</file>